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D554-E1FA-4923-808B-43B4C351C59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1BD8-494A-4C1A-95CC-526BA24D8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524001"/>
            <a:ext cx="6991350" cy="38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896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86199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"/>
            <a:ext cx="3933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276600"/>
            <a:ext cx="6010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6696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772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648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352800"/>
            <a:ext cx="2524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000999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3352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257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657600"/>
            <a:ext cx="5076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8856" y="422398"/>
            <a:ext cx="2647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2</cp:revision>
  <dcterms:created xsi:type="dcterms:W3CDTF">2021-01-18T11:43:10Z</dcterms:created>
  <dcterms:modified xsi:type="dcterms:W3CDTF">2021-01-18T12:13:05Z</dcterms:modified>
</cp:coreProperties>
</file>